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 snapToGrid="0" snapToObjects="1"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C2D12-E3EF-454E-9420-FC67016FB32F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46C74-EE01-9345-BDBB-E7BE7896DA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Cuauhtémoc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88078"/>
            <a:ext cx="3652336" cy="4802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2796" y="1688078"/>
            <a:ext cx="3375404" cy="487188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Penacho</a:t>
            </a:r>
            <a:r>
              <a:rPr lang="en-US" dirty="0" smtClean="0"/>
              <a:t> de </a:t>
            </a:r>
            <a:r>
              <a:rPr lang="en-US" dirty="0" err="1" smtClean="0"/>
              <a:t>Moctezuma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15" y="855761"/>
            <a:ext cx="7682143" cy="576160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704" y="274638"/>
            <a:ext cx="3511096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Moctezuma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4718504" cy="63695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Moctezuma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Cortés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4279900" cy="3390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737" y="1417638"/>
            <a:ext cx="3856437" cy="524021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</Words>
  <Application>Microsoft Macintosh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Cuauhtémoc</vt:lpstr>
      <vt:lpstr>Penacho de Moctezuma </vt:lpstr>
      <vt:lpstr>Moctezuma </vt:lpstr>
      <vt:lpstr>Moctezuma y Cortés</vt:lpstr>
    </vt:vector>
  </TitlesOfParts>
  <Company>Thayer Academy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Cuahtémoc</dc:title>
  <dc:creator>Thayer User</dc:creator>
  <cp:lastModifiedBy>Microsoft Office User</cp:lastModifiedBy>
  <cp:revision>4</cp:revision>
  <dcterms:created xsi:type="dcterms:W3CDTF">2009-10-06T15:22:08Z</dcterms:created>
  <dcterms:modified xsi:type="dcterms:W3CDTF">2016-10-24T12:36:20Z</dcterms:modified>
</cp:coreProperties>
</file>